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9DF86-1406-FC4D-8C05-48FE42E03E26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9AF1-65D9-7343-A964-EA79CA61A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4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92473-D260-DC4F-92F7-94AA2F7D4CA5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20CAC-98FE-C849-9A21-4A94699797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4B -</a:t>
            </a:r>
            <a:r>
              <a:rPr lang="en-US" dirty="0" smtClean="0"/>
              <a:t>IR 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already know there are 3 different types of French verb infinitives.</a:t>
            </a:r>
          </a:p>
          <a:p>
            <a:r>
              <a:rPr lang="en-US" dirty="0" smtClean="0"/>
              <a:t>They end in –ER, -IR, and –RE</a:t>
            </a:r>
          </a:p>
          <a:p>
            <a:r>
              <a:rPr lang="en-US" dirty="0" smtClean="0"/>
              <a:t>We also already know how to conjugate regular –ER verbs.</a:t>
            </a:r>
          </a:p>
          <a:p>
            <a:pPr lvl="1"/>
            <a:r>
              <a:rPr lang="en-US" dirty="0" smtClean="0"/>
              <a:t>Chop off the –ER </a:t>
            </a:r>
          </a:p>
          <a:p>
            <a:pPr lvl="1"/>
            <a:r>
              <a:rPr lang="en-US" dirty="0" smtClean="0"/>
              <a:t>Add the endings: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			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/>
              <a:t>e</a:t>
            </a:r>
            <a:r>
              <a:rPr lang="en-US" dirty="0" err="1" smtClean="0"/>
              <a:t>s</a:t>
            </a:r>
            <a:r>
              <a:rPr lang="en-US" dirty="0" smtClean="0"/>
              <a:t>		</a:t>
            </a:r>
            <a:r>
              <a:rPr lang="en-US" dirty="0" err="1" smtClean="0"/>
              <a:t>ez</a:t>
            </a:r>
            <a:endParaRPr lang="en-US" dirty="0" smtClean="0"/>
          </a:p>
          <a:p>
            <a:pPr lvl="2"/>
            <a:r>
              <a:rPr lang="en-US" dirty="0"/>
              <a:t>e</a:t>
            </a:r>
            <a:r>
              <a:rPr lang="en-US" dirty="0" smtClean="0"/>
              <a:t>			</a:t>
            </a:r>
            <a:r>
              <a:rPr lang="en-US" dirty="0" err="1" smtClean="0"/>
              <a:t>ent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let’s learn how to conjugate –IR verbs: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Chop off the –IR</a:t>
            </a:r>
          </a:p>
          <a:p>
            <a:r>
              <a:rPr lang="en-US" dirty="0" smtClean="0"/>
              <a:t>Add the new endings: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				-</a:t>
            </a:r>
            <a:r>
              <a:rPr lang="en-US" dirty="0" err="1" smtClean="0"/>
              <a:t>issons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				- </a:t>
            </a:r>
            <a:r>
              <a:rPr lang="en-US" dirty="0" err="1" smtClean="0"/>
              <a:t>issez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t 				- </a:t>
            </a:r>
            <a:r>
              <a:rPr lang="en-US" dirty="0" err="1" smtClean="0"/>
              <a:t>issent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to conjugate </a:t>
            </a:r>
            <a:r>
              <a:rPr lang="en-US" dirty="0" err="1" smtClean="0"/>
              <a:t>finir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Finir</a:t>
            </a:r>
            <a:r>
              <a:rPr lang="en-US" dirty="0" smtClean="0"/>
              <a:t>: to finish</a:t>
            </a:r>
          </a:p>
          <a:p>
            <a:pPr lvl="1"/>
            <a:r>
              <a:rPr lang="en-US" dirty="0" smtClean="0"/>
              <a:t>Je							Nous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Tu</a:t>
            </a:r>
            <a:r>
              <a:rPr lang="en-US" dirty="0" smtClean="0"/>
              <a:t>							</a:t>
            </a:r>
            <a:r>
              <a:rPr lang="en-US" dirty="0" err="1" smtClean="0"/>
              <a:t>Vous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Il								</a:t>
            </a:r>
            <a:r>
              <a:rPr lang="en-US" dirty="0" err="1" smtClean="0"/>
              <a:t>Ils</a:t>
            </a:r>
            <a:endParaRPr lang="en-US" dirty="0" smtClean="0"/>
          </a:p>
          <a:p>
            <a:pPr lvl="1"/>
            <a:r>
              <a:rPr lang="en-US" dirty="0" smtClean="0"/>
              <a:t>Elle							</a:t>
            </a:r>
            <a:r>
              <a:rPr lang="en-US" dirty="0" err="1" smtClean="0"/>
              <a:t>Elles</a:t>
            </a:r>
            <a:endParaRPr lang="en-US" dirty="0" smtClean="0"/>
          </a:p>
          <a:p>
            <a:pPr lvl="1"/>
            <a:r>
              <a:rPr lang="en-US" dirty="0" smtClean="0"/>
              <a:t>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–IR Verbs: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Choisir</a:t>
            </a:r>
            <a:r>
              <a:rPr lang="en-US" dirty="0" smtClean="0"/>
              <a:t> – to choose</a:t>
            </a:r>
          </a:p>
          <a:p>
            <a:r>
              <a:rPr lang="en-US" dirty="0" err="1" smtClean="0"/>
              <a:t>Grossir</a:t>
            </a:r>
            <a:r>
              <a:rPr lang="en-US" dirty="0" smtClean="0"/>
              <a:t> – to get fat/to gain weight</a:t>
            </a:r>
          </a:p>
          <a:p>
            <a:r>
              <a:rPr lang="en-US" dirty="0" err="1" smtClean="0"/>
              <a:t>Maigrir</a:t>
            </a:r>
            <a:r>
              <a:rPr lang="en-US" dirty="0" smtClean="0"/>
              <a:t> – to get thin/to lose weight</a:t>
            </a:r>
          </a:p>
          <a:p>
            <a:r>
              <a:rPr lang="en-US" dirty="0" err="1" smtClean="0"/>
              <a:t>Obéir</a:t>
            </a:r>
            <a:r>
              <a:rPr lang="en-US" dirty="0" smtClean="0"/>
              <a:t> – to obey</a:t>
            </a:r>
          </a:p>
          <a:p>
            <a:r>
              <a:rPr lang="en-US" dirty="0" err="1" smtClean="0"/>
              <a:t>Punir</a:t>
            </a:r>
            <a:r>
              <a:rPr lang="en-US" dirty="0" smtClean="0"/>
              <a:t> – to punish</a:t>
            </a:r>
          </a:p>
          <a:p>
            <a:r>
              <a:rPr lang="en-US" dirty="0" err="1" smtClean="0"/>
              <a:t>Remplir</a:t>
            </a:r>
            <a:r>
              <a:rPr lang="en-US" dirty="0" smtClean="0"/>
              <a:t> – to fill (out)</a:t>
            </a:r>
          </a:p>
          <a:p>
            <a:r>
              <a:rPr lang="en-US" dirty="0" err="1" smtClean="0"/>
              <a:t>Réussir</a:t>
            </a:r>
            <a:r>
              <a:rPr lang="en-US" dirty="0" smtClean="0"/>
              <a:t> – to succeed/to pass (</a:t>
            </a:r>
            <a:r>
              <a:rPr lang="en-US" smtClean="0"/>
              <a:t>a test)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135</Words>
  <Application>Microsoft Macintosh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4B -IR Verbs</vt:lpstr>
      <vt:lpstr>PowerPoint Presentation</vt:lpstr>
      <vt:lpstr>Now let’s learn how to conjugate –IR verbs:</vt:lpstr>
      <vt:lpstr>Try to conjugate finir:</vt:lpstr>
      <vt:lpstr>Other –IR Verbs:</vt:lpstr>
    </vt:vector>
  </TitlesOfParts>
  <Company>Classrooms for the Future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-IR Verbs</dc:title>
  <dc:creator>PA Department of Education Classrooms for the Future</dc:creator>
  <cp:lastModifiedBy>Student</cp:lastModifiedBy>
  <cp:revision>2</cp:revision>
  <cp:lastPrinted>2015-11-13T20:34:22Z</cp:lastPrinted>
  <dcterms:created xsi:type="dcterms:W3CDTF">2012-01-23T16:22:55Z</dcterms:created>
  <dcterms:modified xsi:type="dcterms:W3CDTF">2015-11-13T20:34:32Z</dcterms:modified>
</cp:coreProperties>
</file>